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93513C-FB80-42C4-A14C-E1AE190BF1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0698" y="1557150"/>
            <a:ext cx="6927012" cy="2472267"/>
          </a:xfrm>
        </p:spPr>
        <p:txBody>
          <a:bodyPr anchor="t" anchorCtr="0">
            <a:normAutofit/>
          </a:bodyPr>
          <a:lstStyle/>
          <a:p>
            <a:b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МАЦУМУРА </a:t>
            </a:r>
            <a:r>
              <a:rPr lang="ru-RU" sz="2400" b="1" spc="100" dirty="0" err="1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Масаюки</a:t>
            </a:r>
            <a:b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УПРАВЛЕНИЕ МСП </a:t>
            </a:r>
            <a:b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sz="2400" b="1" spc="1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ДЛЯ ПРЕОДОЛЕНИЯ КРИЗИСА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00D099-B5AD-4C2A-83DB-F23670DE4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3858" y="4909183"/>
            <a:ext cx="8461161" cy="1460153"/>
          </a:xfrm>
        </p:spPr>
        <p:txBody>
          <a:bodyPr>
            <a:noAutofit/>
          </a:bodyPr>
          <a:lstStyle/>
          <a:p>
            <a:endParaRPr lang="ru-RU" sz="2800" b="1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17сентября 2021г., 10:00-12:00 (МСК)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CDAD8D-302D-4F30-9553-C5E902E25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81" y="184445"/>
            <a:ext cx="1591733" cy="7198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975BF9-15FA-41F4-814C-CB28EE3F5944}"/>
              </a:ext>
            </a:extLst>
          </p:cNvPr>
          <p:cNvSpPr txBox="1"/>
          <p:nvPr/>
        </p:nvSpPr>
        <p:spPr>
          <a:xfrm>
            <a:off x="2543858" y="408777"/>
            <a:ext cx="6927012" cy="337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ru-RU" sz="1600" b="1" spc="100" dirty="0"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ЯПОНСКИЙ ЦЕНТР В НИЖНЕМ НОВГОРОДЕ</a:t>
            </a:r>
            <a:endParaRPr lang="ru-RU" sz="1600" dirty="0">
              <a:solidFill>
                <a:schemeClr val="accent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307B462-4F68-4BDE-8272-1AA317865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3858" y="1557150"/>
            <a:ext cx="2097977" cy="247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34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205C0A8-1C8F-4443-BBDF-BA84690B3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3586" y="489882"/>
            <a:ext cx="8761184" cy="5134541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 вебинара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Японии 3,5 миллиона малых и средних предприятий, особенностью является наличие большого числа компаний-долгожителей. Эти компании пережили масштабные стихийные бедствия, войны, эпидемии, преодолели огромное число кризисов. В результате какие-то из них выросли в крупные, а какие-то в течение долгого времени продолжают существовать в качестве маленьких компаний. В ходе лекции я расскажу вам о том, как преодолеть последствия нынешней пандемии, основываясь на примерах преодоления различных кризисов в прошлом. Надеюсь, что семинар не только окажется полезным для руководителей компаний, но и вызовет у участников интерес к японским компаниям, а также послужит перспективному развитию двусторонних экономических связей. </a:t>
            </a:r>
          </a:p>
          <a:p>
            <a:pPr marL="0" indent="0" algn="just">
              <a:buNone/>
            </a:pPr>
            <a:endParaRPr lang="ru-RU" sz="2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283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1E618A-8EAE-4C48-86AC-9B9906A33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333" y="956893"/>
            <a:ext cx="9203746" cy="5495666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90 минут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лекция</a:t>
            </a:r>
          </a:p>
          <a:p>
            <a:pPr marL="360363" indent="0">
              <a:buNone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МСП, переживающие кризис. История японских компаний</a:t>
            </a:r>
          </a:p>
          <a:p>
            <a:pPr marL="630238" lvl="1" indent="-269875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разгар нынешней пандемии многие МСП оказались в глубоком кризисе. Однако в Японии существует большое число старинных компаний, которые преодолели не один кризис за свою долгую историю. </a:t>
            </a:r>
          </a:p>
          <a:p>
            <a:pPr marL="360363" indent="0">
              <a:buNone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Ситуация с МСП на фоне пандемии коронавируса　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Влияние пандемии на различные отрасли и осознание существующих задач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Ситуация с банкротствами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Ситуация с безработными</a:t>
            </a:r>
          </a:p>
          <a:p>
            <a:pPr marL="360363" indent="0">
              <a:buNone/>
            </a:pP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Примеры реагирования на изменение бизнес-среды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Использование преимуществ компании для выхода на новый рынок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 конкурентоспособности при помощи цифровизации</a:t>
            </a:r>
          </a:p>
          <a:p>
            <a:pPr marL="630238" indent="-269875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Сохранение штата за счет смены поколений и преемственности бизнеса </a:t>
            </a:r>
          </a:p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30 минут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сессия вопрос/ответ, подведение итогов</a:t>
            </a:r>
          </a:p>
          <a:p>
            <a:pPr marL="0" indent="0">
              <a:buNone/>
            </a:pPr>
            <a:endParaRPr lang="ru-RU" sz="14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8EB7A15-E71E-469B-8085-8DF10E32D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6302" y="267178"/>
            <a:ext cx="8911687" cy="276525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СТРУКТУРА ВЕБ-СЕМИНАРА</a:t>
            </a:r>
          </a:p>
        </p:txBody>
      </p:sp>
    </p:spTree>
    <p:extLst>
      <p:ext uri="{BB962C8B-B14F-4D97-AF65-F5344CB8AC3E}">
        <p14:creationId xmlns:p14="http://schemas.microsoft.com/office/powerpoint/2010/main" val="2101748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376D09-9E74-4A3E-BD91-0D0D4DA76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6112" y="467306"/>
            <a:ext cx="8744233" cy="573360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МАЦУМУРА </a:t>
            </a:r>
            <a:r>
              <a:rPr lang="ru-RU" b="1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Масаюки</a:t>
            </a:r>
            <a:endParaRPr lang="ru-RU" b="1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endParaRPr lang="ru-RU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Заместитель директора </a:t>
            </a:r>
            <a:r>
              <a:rPr lang="en-US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World Business Associates Co., Ltd</a:t>
            </a:r>
            <a:endParaRPr lang="ru-RU" spc="100" dirty="0">
              <a:solidFill>
                <a:schemeClr val="accent4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Консультант малого и среднего бизнеса (зарегистрирован по профилю: добыча полезных ископаемых и товарное производство), ассистирующий консультант по возрождению бизнеса, брокер по недвижимости. </a:t>
            </a: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Был главой 3 городских отделений японских банков, начальником отдела планирования работы с юридическими лицами, главой отдела общих вопросов отделения, и затем исполнительным директором, отвечающим за подразделение по работе с юридическими лицами. </a:t>
            </a: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После ухода со службы, поработав в должности заместителя директора “Эн </a:t>
            </a:r>
            <a:r>
              <a:rPr lang="ru-RU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Ти</a:t>
            </a: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pc="100" dirty="0" err="1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Ти</a:t>
            </a: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Дата Групп Систем. Разработки и эксплуатация”, занялся независимой деятельностью. </a:t>
            </a: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Преподавал культуру Японии в трех университетах во Вьетнаме, там же проводил подготовительные исследования, связанные с проектом усиления профессиональной подготовки.</a:t>
            </a:r>
          </a:p>
          <a:p>
            <a:pPr marL="0" indent="0" algn="just">
              <a:buNone/>
            </a:pPr>
            <a:r>
              <a:rPr lang="ru-RU" spc="100" dirty="0">
                <a:solidFill>
                  <a:schemeClr val="accent4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Провел 62 семинара в 30 городах России. </a:t>
            </a:r>
          </a:p>
        </p:txBody>
      </p:sp>
    </p:spTree>
    <p:extLst>
      <p:ext uri="{BB962C8B-B14F-4D97-AF65-F5344CB8AC3E}">
        <p14:creationId xmlns:p14="http://schemas.microsoft.com/office/powerpoint/2010/main" val="22599143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231</TotalTime>
  <Words>367</Words>
  <Application>Microsoft Office PowerPoint</Application>
  <PresentationFormat>Широкоэкранный</PresentationFormat>
  <Paragraphs>28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 Unicode MS</vt:lpstr>
      <vt:lpstr>Arial</vt:lpstr>
      <vt:lpstr>Century Gothic</vt:lpstr>
      <vt:lpstr>Wingdings 3</vt:lpstr>
      <vt:lpstr>Легкий дым</vt:lpstr>
      <vt:lpstr> МАЦУМУРА Масаюки  УПРАВЛЕНИЕ МСП  ДЛЯ ПРЕОДОЛЕНИЯ КРИЗИСА</vt:lpstr>
      <vt:lpstr>Презентация PowerPoint</vt:lpstr>
      <vt:lpstr>СТРУКТУРА ВЕБ-СЕМИНАРА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К ВОССТАНОВЛЕНИЮ БИЗНЕСА  С ПОМОЩЬЮ IT-ТЕХНОЛОГИЙ</dc:title>
  <dc:creator>Дривень Наталья</dc:creator>
  <cp:lastModifiedBy>Дривень Наталья</cp:lastModifiedBy>
  <cp:revision>35</cp:revision>
  <dcterms:created xsi:type="dcterms:W3CDTF">2020-09-09T06:24:02Z</dcterms:created>
  <dcterms:modified xsi:type="dcterms:W3CDTF">2021-08-24T13:33:58Z</dcterms:modified>
</cp:coreProperties>
</file>